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a.xml" ContentType="application/vnd.openxmlformats-officedocument.presentationml.slide+xml"/>
  <Override PartName="/ppt/slides/slideb.xml" ContentType="application/vnd.openxmlformats-officedocument.presentationml.slide+xml"/>
  <Override PartName="/ppt/slides/slidec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  <p:sldId id="267" r:id="Rel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Relationship Type="http://schemas.openxmlformats.org/officeDocument/2006/relationships/slide" Target="/ppt/slides/slidec.xml" Id="RelId10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58d9fa65-198a-4839-bb09-5dd29acbd750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2a71308ecf37479c" /><Relationship Type="http://schemas.openxmlformats.org/officeDocument/2006/relationships/hyperlink" Target="https://app.powerbi.com/groups/me/reports/58d9fa65-198a-4839-bb09-5dd29acbd750/ReportSection?pbi_source=PowerPoint" TargetMode="External" Id="RelId0" /><Relationship Type="http://schemas.openxmlformats.org/officeDocument/2006/relationships/image" Target="/ppt/media/image4.png" Id="imgId14031054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23e8059d15847e4" /><Relationship Type="http://schemas.openxmlformats.org/officeDocument/2006/relationships/hyperlink" Target="https://app.powerbi.com/groups/me/reports/58d9fa65-198a-4839-bb09-5dd29acbd750/ReportSectionc3e7686e49af07b013ba?pbi_source=PowerPoint" TargetMode="External" Id="RelId1" /><Relationship Type="http://schemas.openxmlformats.org/officeDocument/2006/relationships/image" Target="/ppt/media/image5.png" Id="imgId14031053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4a02e655cf0a4895" /><Relationship Type="http://schemas.openxmlformats.org/officeDocument/2006/relationships/hyperlink" Target="https://app.powerbi.com/groups/me/reports/58d9fa65-198a-4839-bb09-5dd29acbd750/ReportSection5cc4d9e6340779ac6a27?pbi_source=PowerPoint" TargetMode="External" Id="RelId2" /><Relationship Type="http://schemas.openxmlformats.org/officeDocument/2006/relationships/image" Target="/ppt/media/image6.png" Id="imgId14031053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492fbc0e155f4158" /><Relationship Type="http://schemas.openxmlformats.org/officeDocument/2006/relationships/hyperlink" Target="https://app.powerbi.com/groups/me/reports/58d9fa65-198a-4839-bb09-5dd29acbd750/ReportSection8b2ae12c58e68a50cc97?pbi_source=PowerPoint" TargetMode="External" Id="RelId3" /><Relationship Type="http://schemas.openxmlformats.org/officeDocument/2006/relationships/image" Target="/ppt/media/image7.png" Id="imgId14031054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fe87bd83154b4268" /><Relationship Type="http://schemas.openxmlformats.org/officeDocument/2006/relationships/hyperlink" Target="https://app.powerbi.com/groups/me/reports/58d9fa65-198a-4839-bb09-5dd29acbd750/ReportSection40788e9b2b6e8804d505?pbi_source=PowerPoint" TargetMode="External" Id="RelId4" /><Relationship Type="http://schemas.openxmlformats.org/officeDocument/2006/relationships/image" Target="/ppt/media/image8.png" Id="imgId14031054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7a40063c386545e9" /><Relationship Type="http://schemas.openxmlformats.org/officeDocument/2006/relationships/hyperlink" Target="https://app.powerbi.com/groups/me/reports/58d9fa65-198a-4839-bb09-5dd29acbd750/ReportSection15e669436dfc62c01a2d?pbi_source=PowerPoint" TargetMode="External" Id="RelId5" /><Relationship Type="http://schemas.openxmlformats.org/officeDocument/2006/relationships/image" Target="/ppt/media/image9.png" Id="imgId14031053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04e5c20b41914d42" /><Relationship Type="http://schemas.openxmlformats.org/officeDocument/2006/relationships/hyperlink" Target="https://app.powerbi.com/groups/me/reports/58d9fa65-198a-4839-bb09-5dd29acbd750/ReportSection956608dc9cd947464a62?pbi_source=PowerPoint" TargetMode="External" Id="RelId6" /><Relationship Type="http://schemas.openxmlformats.org/officeDocument/2006/relationships/image" Target="/ppt/media/imagea.png" Id="imgId140310535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fc1cf1665adf40c9" /><Relationship Type="http://schemas.openxmlformats.org/officeDocument/2006/relationships/hyperlink" Target="https://app.powerbi.com/groups/me/reports/58d9fa65-198a-4839-bb09-5dd29acbd750/ReportSection47ec5c9261f3e92e55cb?pbi_source=PowerPoint" TargetMode="External" Id="RelId7" /><Relationship Type="http://schemas.openxmlformats.org/officeDocument/2006/relationships/image" Target="/ppt/media/imageb.png" Id="imgId140310536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3ed8db459e1438f" /><Relationship Type="http://schemas.openxmlformats.org/officeDocument/2006/relationships/hyperlink" Target="https://app.powerbi.com/groups/me/reports/58d9fa65-198a-4839-bb09-5dd29acbd750/ReportSectionbc878a9141075753f18e?pbi_source=PowerPoint" TargetMode="External" Id="RelId8" /><Relationship Type="http://schemas.openxmlformats.org/officeDocument/2006/relationships/image" Target="/ppt/media/imagec.png" Id="imgId140310537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16c9cea7e8d24e47" /><Relationship Type="http://schemas.openxmlformats.org/officeDocument/2006/relationships/hyperlink" Target="https://app.powerbi.com/groups/me/reports/58d9fa65-198a-4839-bb09-5dd29acbd750/ReportSectione7e20321c5ac5a176c57?pbi_source=PowerPoint" TargetMode="External" Id="RelId9" /><Relationship Type="http://schemas.openxmlformats.org/officeDocument/2006/relationships/image" Target="/ppt/media/imaged.png" Id="imgId140310538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2d84804eb46f4dc6" /><Relationship Type="http://schemas.openxmlformats.org/officeDocument/2006/relationships/hyperlink" Target="https://app.powerbi.com/groups/me/reports/58d9fa65-198a-4839-bb09-5dd29acbd750/ReportSection59dd779a53bd4e052351?pbi_source=PowerPoint" TargetMode="External" Id="RelId10" /><Relationship Type="http://schemas.openxmlformats.org/officeDocument/2006/relationships/image" Target="/ppt/media/imagee.png" Id="imgId140310539" /></Relationships>
</file>

<file path=ppt/slides/slide1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smtClean="0">
                <a:solidFill>
                  <a:srgbClr val="F3C910"/>
                </a:solidFill>
              </a:rPr>
              <a:t>COVID-19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12/20/2020 6:50:44 PM Eastern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11/15/2020 4:41:52 PM Eastern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4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3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3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4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4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3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3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3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3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3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c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4031053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revision>2</cp:revision>
  <dcterms:created xsi:type="dcterms:W3CDTF">2016-09-04T11:54:55Z</dcterms:created>
  <dcterms:modified xsi:type="dcterms:W3CDTF">2016-09-04T11:56:03Z</dcterms:modified>
</cp:coreProperties>
</file>